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72" r:id="rId15"/>
    <p:sldId id="273" r:id="rId1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60"/>
  </p:normalViewPr>
  <p:slideViewPr>
    <p:cSldViewPr>
      <p:cViewPr varScale="1">
        <p:scale>
          <a:sx n="80" d="100"/>
          <a:sy n="80" d="100"/>
        </p:scale>
        <p:origin x="-31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CA4FE-EFE4-42DE-8306-D4B1E2F59FB7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D37BB-4BEC-4072-8536-001511529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8DD6-3776-4104-B467-74EF4F939A7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48DD6-3776-4104-B467-74EF4F939A7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1CE6-C70C-4209-8D33-8EFB95D27590}" type="datetimeFigureOut">
              <a:rPr lang="fr-FR" smtClean="0"/>
              <a:pPr/>
              <a:t>25/07/2013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31C6-DA29-4913-B996-1E40C48048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SCN49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760" y="2699792"/>
            <a:ext cx="3552395" cy="2664296"/>
          </a:xfrm>
          <a:prstGeom prst="rect">
            <a:avLst/>
          </a:prstGeom>
        </p:spPr>
      </p:pic>
      <p:pic>
        <p:nvPicPr>
          <p:cNvPr id="7" name="Image 6" descr="DSCN4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08" y="5868144"/>
            <a:ext cx="3933055" cy="2949791"/>
          </a:xfrm>
          <a:prstGeom prst="rect">
            <a:avLst/>
          </a:prstGeom>
        </p:spPr>
      </p:pic>
      <p:pic>
        <p:nvPicPr>
          <p:cNvPr id="4" name="Image 3" descr="DSCN49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179512"/>
            <a:ext cx="3048277" cy="3422626"/>
          </a:xfrm>
          <a:prstGeom prst="rect">
            <a:avLst/>
          </a:prstGeom>
        </p:spPr>
      </p:pic>
      <p:pic>
        <p:nvPicPr>
          <p:cNvPr id="6" name="Image 5" descr="DSCN49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7072" y="3995936"/>
            <a:ext cx="2664296" cy="19982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20788909">
            <a:off x="1021414" y="956211"/>
            <a:ext cx="2265813" cy="400110"/>
          </a:xfrm>
          <a:prstGeom prst="rect">
            <a:avLst/>
          </a:prstGeom>
          <a:gradFill>
            <a:gsLst>
              <a:gs pos="0">
                <a:srgbClr val="336699">
                  <a:alpha val="7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4445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 bocage à Avrillé</a:t>
            </a:r>
            <a:endParaRPr lang="fr-FR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7080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736" y="5868144"/>
            <a:ext cx="5688632" cy="2254450"/>
          </a:xfrm>
          <a:prstGeom prst="rect">
            <a:avLst/>
          </a:prstGeom>
        </p:spPr>
      </p:pic>
      <p:pic>
        <p:nvPicPr>
          <p:cNvPr id="5" name="Image 4" descr="img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752" y="467544"/>
            <a:ext cx="5544616" cy="48600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40768" y="1475656"/>
            <a:ext cx="52565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Alanis, terre neuve femelle de 7 ans, a trouvé sa voie : assister les personnes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souffrant d'un handicap physique lors de leurs baignades. Accompagnée de sa maîtresse, Joëlle Pinson, présidente de l’ACSA, Alanis est à l’origine de l’activité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tiralo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tiré par des chiens.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C'est à la Grand Plage de Préfailles en Loire Atlantique, où ses maitres passent tous leurs étés, qu'Alanis s'adonne au bonheur du "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Tiralo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" avec l'autorisation de la Municipalité et toujours accompagnée de sa maitresse et d'un Maitre Nageur Sauveteur pour la sécurité.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Installée confortablement dans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le"Tiralo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" accroché au harnais d'Alanis, la personne ayant perdu l'usage de ses jambes peut profiter du plaisir d'aller se promener sur la mer.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Si la personne désire se baigner, il lui suffit de s'accrocher aux anneaux du harnais et de se laisser tirer par Alanis qui prend un réel plaisir à nager pour elle.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Cela fait maintenant 3 années qu'Alanis pratique avec sérieux cette discipline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qu'elle affectionne tout particulièrement.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Au retour de la baignade, nous sommes toujours très touchés de constater le bonheur, la joie et l'émotion de toutes ces personnes qui - avant le "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Tiralo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" - ne pouvaient pas goûter au plaisir de la mer. 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60848" y="467544"/>
            <a:ext cx="3813865" cy="646331"/>
          </a:xfrm>
          <a:prstGeom prst="rect">
            <a:avLst/>
          </a:prstGeom>
          <a:gradFill>
            <a:gsLst>
              <a:gs pos="0">
                <a:srgbClr val="336699">
                  <a:alpha val="8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Intervention à Préfailles</a:t>
            </a:r>
          </a:p>
          <a:p>
            <a:pPr algn="ctr"/>
            <a:r>
              <a:rPr lang="fr-F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uprès d’adolescents polyhandicapés</a:t>
            </a:r>
            <a:endParaRPr lang="fr-F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40768" y="5220072"/>
            <a:ext cx="52565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Dans le cadre de l'activité " Chiens Visiteurs ", 7 adolescents de l'Etablissement</a:t>
            </a:r>
          </a:p>
          <a:p>
            <a:pPr algn="just"/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Handicap Anjou d'Avrillé (49) sont venus passer une journée à la grand plage de Préfailles.</a:t>
            </a:r>
          </a:p>
          <a:p>
            <a:pPr algn="just"/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Entourés de leurs éducateurs, des moniteurs de la SNSM, Joseph Paulin, responsable l’activité chiens visiteurs, et de Thibault et Jérémy plongeurs de l'ACSA, 5 enfants polyhandicapés ont courageusement pris place dans le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Tiralo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sous le regard des élèves de l'école de Préfailles qui se trouvaient sur la plage avec leurs maîtres.</a:t>
            </a:r>
          </a:p>
          <a:p>
            <a:pPr algn="just"/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Godzilla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, Gladys, Eole et Alanis ont successivement tiré le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Tiralo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sur la mer pour le bonheur de ces adolescents. D'une santé plus fragile, 2 enfants se sont promenés dans le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Tiralo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uniquement  sur la plage.</a:t>
            </a:r>
          </a:p>
          <a:p>
            <a:pPr algn="just"/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La direction d'Handicap Anjou et l'ACSA  remercient Mr le Maire d'avoir </a:t>
            </a:r>
          </a:p>
          <a:p>
            <a:pPr algn="just"/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permis à ces jeunes de pouvoir passer un moment inoubliable en </a:t>
            </a:r>
          </a:p>
          <a:p>
            <a:pPr algn="just"/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compagnie des chiens de sauvetage à la grand plage.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SCN5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760" y="683568"/>
            <a:ext cx="5312312" cy="3680216"/>
          </a:xfrm>
          <a:prstGeom prst="rect">
            <a:avLst/>
          </a:prstGeom>
        </p:spPr>
      </p:pic>
      <p:pic>
        <p:nvPicPr>
          <p:cNvPr id="7" name="Image 6" descr="P1000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761" y="4553782"/>
            <a:ext cx="5328206" cy="40015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rticle tiralo.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6252" y="251520"/>
            <a:ext cx="4991060" cy="4316439"/>
          </a:xfrm>
          <a:prstGeom prst="rect">
            <a:avLst/>
          </a:prstGeom>
        </p:spPr>
      </p:pic>
      <p:pic>
        <p:nvPicPr>
          <p:cNvPr id="4" name="Image 3" descr="DSCN5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4824" y="4932040"/>
            <a:ext cx="3816424" cy="30654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16832" y="2699792"/>
            <a:ext cx="3744416" cy="2739211"/>
          </a:xfrm>
          <a:prstGeom prst="rect">
            <a:avLst/>
          </a:prstGeom>
          <a:noFill/>
          <a:ln w="508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Vivre mieux, 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Vivre ensemble, 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Vivre mieux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ensemble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2776" y="2699792"/>
            <a:ext cx="4702121" cy="3077766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Restons tous solidaires…</a:t>
            </a:r>
          </a:p>
          <a:p>
            <a:pPr algn="ctr"/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toute information complémentaire, </a:t>
            </a:r>
          </a:p>
          <a:p>
            <a:pPr algn="ctr"/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vous pouvez me joindre au 06.87.83.88.66</a:t>
            </a:r>
          </a:p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Paulin</a:t>
            </a:r>
          </a:p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784" y="6372200"/>
            <a:ext cx="3096344" cy="2322258"/>
          </a:xfrm>
          <a:prstGeom prst="rect">
            <a:avLst/>
          </a:prstGeom>
        </p:spPr>
      </p:pic>
      <p:pic>
        <p:nvPicPr>
          <p:cNvPr id="5" name="Image 4" descr="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072" y="539552"/>
            <a:ext cx="2411206" cy="3168352"/>
          </a:xfrm>
          <a:prstGeom prst="rect">
            <a:avLst/>
          </a:prstGeom>
        </p:spPr>
      </p:pic>
      <p:pic>
        <p:nvPicPr>
          <p:cNvPr id="6" name="Image 5" descr="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33845">
            <a:off x="1453544" y="1598522"/>
            <a:ext cx="2503914" cy="3609829"/>
          </a:xfrm>
          <a:prstGeom prst="rect">
            <a:avLst/>
          </a:prstGeom>
        </p:spPr>
      </p:pic>
      <p:pic>
        <p:nvPicPr>
          <p:cNvPr id="7" name="Image 6" descr="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1220">
            <a:off x="3842780" y="3921968"/>
            <a:ext cx="2288685" cy="305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 mar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840" y="1475656"/>
            <a:ext cx="3888432" cy="2916324"/>
          </a:xfrm>
          <a:prstGeom prst="rect">
            <a:avLst/>
          </a:prstGeom>
        </p:spPr>
      </p:pic>
      <p:pic>
        <p:nvPicPr>
          <p:cNvPr id="5" name="Image 4" descr="teleth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712" y="4572000"/>
            <a:ext cx="5807805" cy="42193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64904" y="395536"/>
            <a:ext cx="2736304" cy="400110"/>
          </a:xfrm>
          <a:prstGeom prst="rect">
            <a:avLst/>
          </a:prstGeom>
          <a:gradFill>
            <a:gsLst>
              <a:gs pos="0">
                <a:srgbClr val="336699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44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Téléthon à </a:t>
            </a:r>
            <a:r>
              <a:rPr lang="fr-FR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Flèche</a:t>
            </a:r>
            <a:endParaRPr lang="fr-FR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IMG1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4864" y="1619672"/>
            <a:ext cx="3490704" cy="4654272"/>
          </a:xfrm>
          <a:prstGeom prst="rect">
            <a:avLst/>
          </a:prstGeom>
        </p:spPr>
      </p:pic>
      <p:pic>
        <p:nvPicPr>
          <p:cNvPr id="4" name="Image 3" descr="CIMG1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08" y="4932040"/>
            <a:ext cx="2160240" cy="28803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56792" y="467544"/>
            <a:ext cx="4752528" cy="646331"/>
          </a:xfrm>
          <a:prstGeom prst="rect">
            <a:avLst/>
          </a:prstGeom>
          <a:gradFill>
            <a:gsLst>
              <a:gs pos="0">
                <a:srgbClr val="336699">
                  <a:alpha val="82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444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Intervention au centre de L’Arche 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 Saint-Saturnin</a:t>
            </a:r>
            <a:endParaRPr lang="fr-F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700808" y="395536"/>
            <a:ext cx="3758401" cy="369332"/>
          </a:xfrm>
          <a:prstGeom prst="rect">
            <a:avLst/>
          </a:prstGeom>
          <a:gradFill>
            <a:gsLst>
              <a:gs pos="0">
                <a:srgbClr val="336699">
                  <a:alpha val="8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445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Interventions en Maisons de retraite</a:t>
            </a:r>
            <a:endParaRPr lang="fr-F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houette\Desktop\press book joseph\montage\maison de retraite\!cid_2F5E1E53-9707-4F94-A235-E1B2C44852C5@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056" y="5508104"/>
            <a:ext cx="2628240" cy="2736304"/>
          </a:xfrm>
          <a:prstGeom prst="rect">
            <a:avLst/>
          </a:prstGeom>
          <a:noFill/>
        </p:spPr>
      </p:pic>
      <p:pic>
        <p:nvPicPr>
          <p:cNvPr id="8" name="Image 7" descr="076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08" y="3419872"/>
            <a:ext cx="3429000" cy="2571750"/>
          </a:xfrm>
          <a:prstGeom prst="rect">
            <a:avLst/>
          </a:prstGeom>
        </p:spPr>
      </p:pic>
      <p:pic>
        <p:nvPicPr>
          <p:cNvPr id="1028" name="Picture 4" descr="C:\Users\chouette\Desktop\press book joseph\montage\maison de retraite\Photo décembre 2012 MDR 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776" y="6660232"/>
            <a:ext cx="2808311" cy="2106233"/>
          </a:xfrm>
          <a:prstGeom prst="rect">
            <a:avLst/>
          </a:prstGeom>
          <a:noFill/>
        </p:spPr>
      </p:pic>
      <p:pic>
        <p:nvPicPr>
          <p:cNvPr id="7" name="Image 6" descr="002_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8960" y="971600"/>
            <a:ext cx="3528392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6.googleusercontent.com/-m34kPKtjMFA/UcLCp1q4TSI/AAAAAAAANhY/0HFDx1gPvbI/s400/CCE18062013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60" y="2123728"/>
            <a:ext cx="5325266" cy="54006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844824" y="467544"/>
            <a:ext cx="4176464" cy="707886"/>
          </a:xfrm>
          <a:prstGeom prst="rect">
            <a:avLst/>
          </a:prstGeom>
          <a:gradFill>
            <a:gsLst>
              <a:gs pos="0">
                <a:srgbClr val="336699">
                  <a:alpha val="7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444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Centre de loisirs « Planète enfants »</a:t>
            </a: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Saint </a:t>
            </a:r>
            <a:r>
              <a:rPr lang="fr-FR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Barthelémy</a:t>
            </a:r>
            <a:r>
              <a:rPr lang="fr-FR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d’Anjou</a:t>
            </a:r>
            <a:endParaRPr lang="fr-FR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752" y="2771801"/>
            <a:ext cx="5474788" cy="34444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12776" y="539552"/>
            <a:ext cx="4836452" cy="584775"/>
          </a:xfrm>
          <a:prstGeom prst="rect">
            <a:avLst/>
          </a:prstGeom>
          <a:gradFill>
            <a:gsLst>
              <a:gs pos="0">
                <a:srgbClr val="336699">
                  <a:alpha val="7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4445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Intervention auprès de personnes malades Alzheimer</a:t>
            </a:r>
          </a:p>
          <a:p>
            <a:pPr algn="ctr"/>
            <a:r>
              <a:rPr lang="fr-F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CHU d’Angers</a:t>
            </a:r>
            <a:endParaRPr lang="fr-FR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ouette\Desktop\CCE24072013_000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824" y="539552"/>
            <a:ext cx="4067994" cy="2868458"/>
          </a:xfrm>
          <a:prstGeom prst="rect">
            <a:avLst/>
          </a:prstGeom>
          <a:noFill/>
        </p:spPr>
      </p:pic>
      <p:pic>
        <p:nvPicPr>
          <p:cNvPr id="2051" name="Picture 3" descr="C:\Users\chouette\Desktop\CCE24072013_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752" y="3779912"/>
            <a:ext cx="5508341" cy="5011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00808" y="395536"/>
            <a:ext cx="3730508" cy="646331"/>
          </a:xfrm>
          <a:prstGeom prst="rect">
            <a:avLst/>
          </a:prstGeom>
          <a:gradFill>
            <a:gsLst>
              <a:gs pos="0">
                <a:srgbClr val="336699">
                  <a:alpha val="8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445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Démonstration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 chiens sauveteurs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 Miré et </a:t>
            </a:r>
            <a:r>
              <a:rPr lang="fr-FR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Champigné</a:t>
            </a:r>
            <a:endParaRPr lang="fr-F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P7030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016" y="1547664"/>
            <a:ext cx="2976331" cy="2232248"/>
          </a:xfrm>
          <a:prstGeom prst="rect">
            <a:avLst/>
          </a:prstGeom>
        </p:spPr>
      </p:pic>
      <p:pic>
        <p:nvPicPr>
          <p:cNvPr id="6" name="Image 5" descr="P7030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4784" y="2987824"/>
            <a:ext cx="3024336" cy="2268252"/>
          </a:xfrm>
          <a:prstGeom prst="rect">
            <a:avLst/>
          </a:prstGeom>
        </p:spPr>
      </p:pic>
      <p:pic>
        <p:nvPicPr>
          <p:cNvPr id="9" name="Image 8" descr="P7080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5436096"/>
            <a:ext cx="4416491" cy="3312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130</Words>
  <Application>Microsoft Office PowerPoint</Application>
  <PresentationFormat>Affichage à l'écran (4:3)</PresentationFormat>
  <Paragraphs>49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chouette</dc:creator>
  <cp:lastModifiedBy>chouette</cp:lastModifiedBy>
  <cp:revision>30</cp:revision>
  <dcterms:created xsi:type="dcterms:W3CDTF">2013-07-24T10:54:27Z</dcterms:created>
  <dcterms:modified xsi:type="dcterms:W3CDTF">2013-07-25T08:46:45Z</dcterms:modified>
</cp:coreProperties>
</file>